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98" r:id="rId4"/>
    <p:sldId id="300" r:id="rId5"/>
    <p:sldId id="303" r:id="rId6"/>
    <p:sldId id="302" r:id="rId7"/>
    <p:sldId id="297" r:id="rId8"/>
    <p:sldId id="301" r:id="rId9"/>
  </p:sldIdLst>
  <p:sldSz cx="9144000" cy="6858000" type="screen4x3"/>
  <p:notesSz cx="6797675" cy="9926638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46A59-1D88-4B5C-9DFB-1B42230DB201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E649-3CFB-4237-8309-F8EBD64E5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30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7F6B-EFC0-4970-8854-142A40EE5237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D32F-3B10-4C0B-A121-43F0D19996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54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775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76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375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94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87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532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95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405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066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50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97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3B4D-E84F-42F8-ABB8-4824E7D9B8D5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982F-4123-4599-BBA5-DA0BD6D1E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121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ecyt9.ipn.m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quezadac@ipn.mx" TargetMode="External"/><Relationship Id="rId2" Type="http://schemas.openxmlformats.org/officeDocument/2006/relationships/hyperlink" Target="mailto:rocioqz@hot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51520" y="2880093"/>
            <a:ext cx="5018035" cy="3528392"/>
            <a:chOff x="625743" y="1147370"/>
            <a:chExt cx="2039443" cy="203944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743" y="1147370"/>
              <a:ext cx="2039443" cy="2039443"/>
            </a:xfrm>
            <a:prstGeom prst="rect">
              <a:avLst/>
            </a:prstGeom>
          </p:spPr>
        </p:pic>
        <p:pic>
          <p:nvPicPr>
            <p:cNvPr id="14" name="Picture 4" descr="Resultado de imagen para animaciones para power poin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707" y="2039343"/>
              <a:ext cx="1074888" cy="43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1835696" y="620688"/>
            <a:ext cx="53911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Instituto Politécnico 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Nacional</a:t>
            </a:r>
          </a:p>
          <a:p>
            <a:pPr algn="r"/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Secretaría de Servicios Educativos</a:t>
            </a:r>
          </a:p>
          <a:p>
            <a:pPr algn="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Dirección de Servicios Estudiantiles</a:t>
            </a:r>
          </a:p>
          <a:p>
            <a:pPr algn="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Centro de Estudios Científicos y Tecnológicos 9 “Juan de Dios Batiz”                                  </a:t>
            </a:r>
            <a:endParaRPr lang="es-E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9687" y="548680"/>
            <a:ext cx="887853" cy="132274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46841" y="1698915"/>
            <a:ext cx="7705502" cy="160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22672" y="1268760"/>
            <a:ext cx="7705502" cy="437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es un beca?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800" b="1" dirty="0" smtClean="0"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dirty="0"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la aportación económica que el Instituto entrega a los beneficiarios/as con el objeto de apoyar, fortalecer, promover y alentar la realización de sus estudios, favoreciendo la permanencia en los distintos niveles y </a:t>
            </a:r>
            <a:r>
              <a:rPr lang="es-MX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modalidades</a:t>
            </a:r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be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01849"/>
            <a:ext cx="1986996" cy="16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2489" t="13637" r="23082" b="69860"/>
          <a:stretch/>
        </p:blipFill>
        <p:spPr bwMode="auto">
          <a:xfrm>
            <a:off x="4782" y="256109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Resultado de imagen para CECYT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735"/>
            <a:ext cx="96202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48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22466" y="1421495"/>
            <a:ext cx="7705502" cy="71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y Programas de Becas</a:t>
            </a:r>
            <a:endParaRPr lang="es-MX" sz="2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02399"/>
              </p:ext>
            </p:extLst>
          </p:nvPr>
        </p:nvGraphicFramePr>
        <p:xfrm>
          <a:off x="724744" y="2420888"/>
          <a:ext cx="7560840" cy="3816423"/>
        </p:xfrm>
        <a:graphic>
          <a:graphicData uri="http://schemas.openxmlformats.org/drawingml/2006/table">
            <a:tbl>
              <a:tblPr firstRow="1" firstCol="1" bandRow="1"/>
              <a:tblGrid>
                <a:gridCol w="4355836">
                  <a:extLst>
                    <a:ext uri="{9D8B030D-6E8A-4147-A177-3AD203B41FA5}">
                      <a16:colId xmlns:a16="http://schemas.microsoft.com/office/drawing/2014/main" val="2710277826"/>
                    </a:ext>
                  </a:extLst>
                </a:gridCol>
                <a:gridCol w="3205004">
                  <a:extLst>
                    <a:ext uri="{9D8B030D-6E8A-4147-A177-3AD203B41FA5}">
                      <a16:colId xmlns:a16="http://schemas.microsoft.com/office/drawing/2014/main" val="3723792234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BECA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DIRECCION ELECTRONICA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89890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Institucional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www.sibec.ipn.mx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61288"/>
                  </a:ext>
                </a:extLst>
              </a:tr>
              <a:tr h="8454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Institucional de Transporte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78421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IPN-Bécalos 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11427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Cultural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96389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Para la aprobacion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09915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Deportiva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0388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2"/>
          <a:srcRect l="22489" t="13637" r="23082" b="69860"/>
          <a:stretch/>
        </p:blipFill>
        <p:spPr bwMode="auto">
          <a:xfrm>
            <a:off x="27929" y="262235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Resultado de imagen para CECYT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8750"/>
            <a:ext cx="96202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48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1520" y="1268760"/>
            <a:ext cx="864096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Qué deben hacer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Leer las convocatorias y elegir tu mejor opción. 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Registrar tus datos en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sistema informático de la beca de tu elección, 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“EN LA FECHA QUE SE TE INDIQUE”</a:t>
            </a:r>
          </a:p>
          <a:p>
            <a:pPr lvl="2">
              <a:lnSpc>
                <a:spcPct val="107000"/>
              </a:lnSpc>
            </a:pPr>
            <a:endPara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Entregar documentos en el departamento de becas de la unidad académica, </a:t>
            </a:r>
            <a:r>
              <a:rPr lang="es-MX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“EN LA FECHA QUE SE TE INDIQUE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Revisar tu correo electrónico, la mampara de avisos de becas, pagina web de registro y la pagina web del plantel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www.cecyt9.ipn.mx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tramite de beca es </a:t>
            </a:r>
            <a:r>
              <a:rPr lang="es-MX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GRATUITO</a:t>
            </a:r>
            <a:r>
              <a:rPr lang="es-MX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22489" t="13637" r="23082" b="69860"/>
          <a:stretch/>
        </p:blipFill>
        <p:spPr bwMode="auto">
          <a:xfrm>
            <a:off x="0" y="271119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Resultado de imagen para CECYT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7634"/>
            <a:ext cx="962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 rotWithShape="1">
          <a:blip r:embed="rId3"/>
          <a:srcRect l="22489" t="13637" r="23082" b="69860"/>
          <a:stretch/>
        </p:blipFill>
        <p:spPr bwMode="auto">
          <a:xfrm>
            <a:off x="26595" y="327634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5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486" y="1933428"/>
            <a:ext cx="2841665" cy="223241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4716" y="4226822"/>
            <a:ext cx="2427918" cy="2094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6966" y="2974154"/>
            <a:ext cx="3024337" cy="2493869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5"/>
          <a:srcRect l="22489" t="13637" r="23082" b="69860"/>
          <a:stretch/>
        </p:blipFill>
        <p:spPr bwMode="auto">
          <a:xfrm>
            <a:off x="21142" y="188640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Resultado de imagen para CECYT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26" y="216897"/>
            <a:ext cx="962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attachment.outlook.office.net/owa/rocioqz@hotmail.com/service.svc/s/GetAttachmentThumbnail?id=AQMkADAwATY0MDABLWMwN2MtMTc1ZC0wMAItMDAKAEYAAANPc%2FVWel7JRpkJ%2FAUt3Xi5BwD2VRiVQlFcS6c3Sm8%2BokONAAACAQkAAAD2VRiVQlFcS6c3Sm8%2BokONAAEW6F4FAAAAARIAEACL%2BkCq%2FdvrRZtMkS%2F0WwkA&amp;thumbnailType=2&amp;X-OWA-CANARY=vB2zSaL0okePAOY4O0FYPEBnSiAQI9UYCbodJ9aa7N9weJj3fIu5TburIlptn4RbtkAaEK6xQIU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MyMjkzNTc5MTdcIixcInB1aWRcIjpcIjE3NTkyMjE4MzM3OTk1MTdcIixcIm9pZFwiOlwiMDAwNjQwMDAtYzA3Yy0xNzV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c1MTI1MSwibmJmIjoxNTA5NzUwNjUxfQ.js-pQ-TVl0vnjMdnIBEM9MtKGPN8e1n343nlzK6ZVEHAeQT9N2oDNTGO02gqel7AHv0Xkuvdh1b2ub8B9TWO1_sAms4fVIzgIoun426q6H1bRTwuP-9JsO2qQlLNJ25fq8aSoXT9xYhKF0D6M6XdqMOO584I3YG-O4rRb8scXOV59yr75CLLYiDcAvSKxwgqWa3Q1HCd8kY1hwqvDNP6CkpHN_hLMGqWrPC69RP3t_QCPzjXHkSUmBnZzM_I9gw6wCXEsWLHMLTafsc0nyiuH_KWJtS3-vcNS6bfQIE5j8Hbe4ogbgRGKxjetv3Dhvp9ue8qCR3laZrrk9iMGi-EcQ&amp;owa=outlook.live.com&amp;isc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78" y="1396551"/>
            <a:ext cx="2130959" cy="24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4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22489" t="13637" r="23082" b="69860"/>
          <a:stretch/>
        </p:blipFill>
        <p:spPr bwMode="auto">
          <a:xfrm>
            <a:off x="0" y="188640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Resultado de imagen para CECYT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2513"/>
            <a:ext cx="962025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025094"/>
              </p:ext>
            </p:extLst>
          </p:nvPr>
        </p:nvGraphicFramePr>
        <p:xfrm>
          <a:off x="1101145" y="2294231"/>
          <a:ext cx="6445962" cy="39428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78086">
                  <a:extLst>
                    <a:ext uri="{9D8B030D-6E8A-4147-A177-3AD203B41FA5}">
                      <a16:colId xmlns:a16="http://schemas.microsoft.com/office/drawing/2014/main" val="833606375"/>
                    </a:ext>
                  </a:extLst>
                </a:gridCol>
                <a:gridCol w="1783938">
                  <a:extLst>
                    <a:ext uri="{9D8B030D-6E8A-4147-A177-3AD203B41FA5}">
                      <a16:colId xmlns:a16="http://schemas.microsoft.com/office/drawing/2014/main" val="1408713900"/>
                    </a:ext>
                  </a:extLst>
                </a:gridCol>
                <a:gridCol w="1783938">
                  <a:extLst>
                    <a:ext uri="{9D8B030D-6E8A-4147-A177-3AD203B41FA5}">
                      <a16:colId xmlns:a16="http://schemas.microsoft.com/office/drawing/2014/main" val="3710936040"/>
                    </a:ext>
                  </a:extLst>
                </a:gridCol>
              </a:tblGrid>
              <a:tr h="510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o tipo de Beca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total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mensual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05472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Bécalos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NMS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$6,000.00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42361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Bécalos 2018 NMS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$6,000.00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15889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NMS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$6,000.00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54385"/>
                  </a:ext>
                </a:extLst>
              </a:tr>
              <a:tr h="279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 A NMS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$4,800.00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36973"/>
                  </a:ext>
                </a:extLst>
              </a:tr>
              <a:tr h="279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 B NMS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$5,700.00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106795"/>
                  </a:ext>
                </a:extLst>
              </a:tr>
              <a:tr h="316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IPN A NMS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$1,500.00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48642"/>
                  </a:ext>
                </a:extLst>
              </a:tr>
              <a:tr h="316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IPN B NMS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$2,500.00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29084"/>
                  </a:ext>
                </a:extLst>
              </a:tr>
              <a:tr h="316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IPN C NMS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$3,500.00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29908"/>
                  </a:ext>
                </a:extLst>
              </a:tr>
              <a:tr h="510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para la Aprobacion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$3,000.00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$500.00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47326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101145" y="1427540"/>
            <a:ext cx="299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+mj-lt"/>
              </a:rPr>
              <a:t>Monto de beca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11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7242" y="1251307"/>
            <a:ext cx="77055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Contacto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109" y="1743549"/>
            <a:ext cx="7487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Correo:</a:t>
            </a:r>
            <a:r>
              <a:rPr lang="es-MX" sz="4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s-MX" sz="4000" dirty="0" smtClean="0">
                <a:hlinkClick r:id="rId2"/>
              </a:rPr>
              <a:t>rocioqz@hotmail.com</a:t>
            </a:r>
            <a:endParaRPr lang="es-MX" sz="4000" dirty="0" smtClean="0"/>
          </a:p>
          <a:p>
            <a:r>
              <a:rPr lang="es-MX" sz="4000" dirty="0" smtClean="0">
                <a:hlinkClick r:id="rId3"/>
              </a:rPr>
              <a:t>rquezadac@ipn.mx</a:t>
            </a:r>
            <a:endParaRPr lang="es-MX" sz="4000" dirty="0" smtClean="0"/>
          </a:p>
          <a:p>
            <a:endParaRPr lang="es-MX" sz="4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95385" y="3892065"/>
            <a:ext cx="824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Extensiones:</a:t>
            </a:r>
            <a:r>
              <a:rPr lang="es-MX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MX" sz="4000" dirty="0" smtClean="0"/>
              <a:t>63827 y 63828</a:t>
            </a:r>
            <a:endParaRPr lang="es-MX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55576" y="472514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Lic. T.S. Rocío América Quezada Contreras</a:t>
            </a:r>
            <a:endParaRPr lang="es-MX" sz="2400" b="1" dirty="0"/>
          </a:p>
          <a:p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Responsable de atención a Becarios</a:t>
            </a:r>
          </a:p>
          <a:p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Horario : de 10:00 a 18:00 horas</a:t>
            </a:r>
          </a:p>
          <a:p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/>
          <a:srcRect l="22489" t="13637" r="23082" b="69860"/>
          <a:stretch/>
        </p:blipFill>
        <p:spPr bwMode="auto">
          <a:xfrm>
            <a:off x="0" y="232767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Resultado de imagen para CECYT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19" y="319644"/>
            <a:ext cx="96202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7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8260" y="1772816"/>
            <a:ext cx="7608156" cy="4392488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En caso de alguna queja, favor de ponerse en contacto con:</a:t>
            </a:r>
            <a:br>
              <a:rPr lang="es-E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Ing. María Luisa Morlán Salinas</a:t>
            </a: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SUBDIRECCIÓN DE SERVICIOS EDUCATIVOS E INTEGRACIÓN SOCIAL </a:t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Correo electrónico: subdir_se_is@ipn.mx</a:t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Teléfono de contacto: 57296000 ext. 63825, 63826</a:t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Lic. Natisma Julieta López Salas</a:t>
            </a:r>
            <a:r>
              <a:rPr lang="es-E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JEFA DEL DEPARTAMENTO DE EXTENSIÓN Y APOYOS EDUCATIVOS </a:t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Correo electrónico: </a:t>
            </a:r>
            <a:r>
              <a:rPr lang="en-US" sz="1600" b="1" dirty="0"/>
              <a:t>nlopezs@ipn.mx</a:t>
            </a: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Teléfono de contacto: 57296000 ext. 63827, 63853</a:t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endParaRPr lang="es-MX" sz="1600" b="1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22489" t="13637" r="23082" b="69860"/>
          <a:stretch/>
        </p:blipFill>
        <p:spPr bwMode="auto">
          <a:xfrm>
            <a:off x="0" y="313175"/>
            <a:ext cx="5972175" cy="101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Resultado de imagen para CECYT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48" y="389171"/>
            <a:ext cx="96202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278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296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caso de alguna queja, favor de ponerse en contacto con:   Ing. María Luisa Morlán Salinas SUBDIRECCIÓN DE SERVICIOS EDUCATIVOS E INTEGRACIÓN SOCIAL  Correo electrónico: subdir_se_is@ipn.mx Teléfono de contacto: 57296000 ext. 63825, 63826  Lic. Natisma Julieta López Salas JEFA DEL DEPARTAMENTO DE EXTENSIÓN Y APOYOS EDUCATIVOS  Correo electrónico: nlopezs@ipn.mx Teléfono de contacto: 57296000 ext. 63827, 63853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IPN usuario</dc:creator>
  <cp:lastModifiedBy>UDI</cp:lastModifiedBy>
  <cp:revision>142</cp:revision>
  <cp:lastPrinted>2017-05-12T00:06:00Z</cp:lastPrinted>
  <dcterms:created xsi:type="dcterms:W3CDTF">2015-10-27T22:42:30Z</dcterms:created>
  <dcterms:modified xsi:type="dcterms:W3CDTF">2019-03-29T00:27:37Z</dcterms:modified>
</cp:coreProperties>
</file>